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66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/>
    <p:restoredTop sz="94643"/>
  </p:normalViewPr>
  <p:slideViewPr>
    <p:cSldViewPr>
      <p:cViewPr varScale="1">
        <p:scale>
          <a:sx n="104" d="100"/>
          <a:sy n="104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896B-9FD1-4ACC-9C5F-E5A987E2AB08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164479-C3C2-48AA-A965-DED096C2061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896B-9FD1-4ACC-9C5F-E5A987E2AB08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4479-C3C2-48AA-A965-DED096C206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896B-9FD1-4ACC-9C5F-E5A987E2AB08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4479-C3C2-48AA-A965-DED096C206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64896B-9FD1-4ACC-9C5F-E5A987E2AB08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7164479-C3C2-48AA-A965-DED096C2061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896B-9FD1-4ACC-9C5F-E5A987E2AB08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4479-C3C2-48AA-A965-DED096C2061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896B-9FD1-4ACC-9C5F-E5A987E2AB08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4479-C3C2-48AA-A965-DED096C2061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4479-C3C2-48AA-A965-DED096C206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896B-9FD1-4ACC-9C5F-E5A987E2AB08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896B-9FD1-4ACC-9C5F-E5A987E2AB08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4479-C3C2-48AA-A965-DED096C2061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896B-9FD1-4ACC-9C5F-E5A987E2AB08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4479-C3C2-48AA-A965-DED096C206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64896B-9FD1-4ACC-9C5F-E5A987E2AB08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164479-C3C2-48AA-A965-DED096C2061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896B-9FD1-4ACC-9C5F-E5A987E2AB08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164479-C3C2-48AA-A965-DED096C2061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F64896B-9FD1-4ACC-9C5F-E5A987E2AB08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7164479-C3C2-48AA-A965-DED096C2061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History Matters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35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91100" y="1371600"/>
            <a:ext cx="3848100" cy="472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Using propaganda, photos, and new information, you will assess how attitudes towards Aboriginal people and immigrants changed – and how it stayed the same.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7848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Group D: Attitudes Towards Aboriginal 		People and Immigrants</a:t>
            </a:r>
            <a:endParaRPr lang="en-US" sz="3600" dirty="0"/>
          </a:p>
        </p:txBody>
      </p:sp>
      <p:pic>
        <p:nvPicPr>
          <p:cNvPr id="1028" name="Picture 4" descr="https://www.aadnc-aandc.gc.ca/DAM/DAM-INTER-HQ-ACH/STAGING/images-images/abo_contribution_war_img9_1414765240207_e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6" y="1616087"/>
            <a:ext cx="4724400" cy="374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aadnc-aandc.gc.ca/DAM/DAM-INTER-HQ-ACH/STAGING/images-images/abo_contribution_war_img3_1414680450232_e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19600"/>
            <a:ext cx="2960939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566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924506" cy="2286000"/>
          </a:xfrm>
        </p:spPr>
        <p:txBody>
          <a:bodyPr/>
          <a:lstStyle/>
          <a:p>
            <a:r>
              <a:rPr lang="en-US" dirty="0" smtClean="0"/>
              <a:t>Using photos and letters sent from France during The War, you will look at how we remember </a:t>
            </a:r>
            <a:r>
              <a:rPr lang="en-US" smtClean="0"/>
              <a:t>The Great War </a:t>
            </a:r>
            <a:r>
              <a:rPr lang="en-US" dirty="0" smtClean="0"/>
              <a:t>and how it affects us still.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E: </a:t>
            </a:r>
            <a:r>
              <a:rPr lang="en-US" dirty="0" err="1" smtClean="0"/>
              <a:t>Vimy</a:t>
            </a:r>
            <a:r>
              <a:rPr lang="en-US" dirty="0" smtClean="0"/>
              <a:t> Ridge and Memorials</a:t>
            </a:r>
            <a:endParaRPr lang="en-US" dirty="0"/>
          </a:p>
        </p:txBody>
      </p:sp>
      <p:pic>
        <p:nvPicPr>
          <p:cNvPr id="2050" name="Picture 2" descr="Image result for WWI war memori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06" y="3810000"/>
            <a:ext cx="4876800" cy="248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WWI war memorials canada"/>
          <p:cNvSpPr>
            <a:spLocks noChangeAspect="1" noChangeArrowheads="1"/>
          </p:cNvSpPr>
          <p:nvPr/>
        </p:nvSpPr>
        <p:spPr bwMode="auto">
          <a:xfrm>
            <a:off x="155575" y="-2811463"/>
            <a:ext cx="4391025" cy="58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WWI war memorials canada"/>
          <p:cNvSpPr>
            <a:spLocks noChangeAspect="1" noChangeArrowheads="1"/>
          </p:cNvSpPr>
          <p:nvPr/>
        </p:nvSpPr>
        <p:spPr bwMode="auto">
          <a:xfrm>
            <a:off x="307975" y="-2659063"/>
            <a:ext cx="4391025" cy="58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WWI war memorials canada"/>
          <p:cNvSpPr>
            <a:spLocks noChangeAspect="1" noChangeArrowheads="1"/>
          </p:cNvSpPr>
          <p:nvPr/>
        </p:nvSpPr>
        <p:spPr bwMode="auto">
          <a:xfrm>
            <a:off x="460375" y="-2506663"/>
            <a:ext cx="4391025" cy="58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Image result for WWI war memorials ca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706" y="1752600"/>
            <a:ext cx="3390324" cy="452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826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524000"/>
          </a:xfrm>
        </p:spPr>
        <p:txBody>
          <a:bodyPr/>
          <a:lstStyle/>
          <a:p>
            <a:r>
              <a:rPr lang="fr-CA" dirty="0" err="1" smtClean="0"/>
              <a:t>What</a:t>
            </a:r>
            <a:r>
              <a:rPr lang="fr-CA" dirty="0" smtClean="0"/>
              <a:t> do </a:t>
            </a:r>
            <a:r>
              <a:rPr lang="fr-CA" dirty="0" err="1" smtClean="0"/>
              <a:t>you</a:t>
            </a:r>
            <a:r>
              <a:rPr lang="fr-CA" dirty="0" smtClean="0"/>
              <a:t> </a:t>
            </a:r>
            <a:r>
              <a:rPr lang="fr-CA" dirty="0" err="1" smtClean="0"/>
              <a:t>think</a:t>
            </a:r>
            <a:r>
              <a:rPr lang="fr-CA" dirty="0" smtClean="0"/>
              <a:t> of </a:t>
            </a:r>
            <a:r>
              <a:rPr lang="fr-CA" dirty="0" err="1" smtClean="0"/>
              <a:t>when</a:t>
            </a:r>
            <a:r>
              <a:rPr lang="fr-CA" dirty="0" smtClean="0"/>
              <a:t> </a:t>
            </a:r>
            <a:r>
              <a:rPr lang="fr-CA" dirty="0" err="1" smtClean="0"/>
              <a:t>you</a:t>
            </a:r>
            <a:r>
              <a:rPr lang="fr-CA" dirty="0" smtClean="0"/>
              <a:t> </a:t>
            </a:r>
            <a:r>
              <a:rPr lang="fr-CA" dirty="0" err="1" smtClean="0"/>
              <a:t>hear</a:t>
            </a:r>
            <a:r>
              <a:rPr lang="fr-CA" dirty="0" smtClean="0"/>
              <a:t> the </a:t>
            </a:r>
            <a:r>
              <a:rPr lang="fr-CA" dirty="0" err="1" smtClean="0"/>
              <a:t>word</a:t>
            </a:r>
            <a:r>
              <a:rPr lang="fr-CA" dirty="0" smtClean="0"/>
              <a:t> </a:t>
            </a:r>
            <a:r>
              <a:rPr lang="fr-CA" dirty="0" err="1" smtClean="0"/>
              <a:t>history</a:t>
            </a:r>
            <a:r>
              <a:rPr lang="fr-CA" dirty="0" smtClean="0"/>
              <a:t>?</a:t>
            </a:r>
          </a:p>
          <a:p>
            <a:pPr lvl="1"/>
            <a:r>
              <a:rPr lang="fr-CA" dirty="0" smtClean="0"/>
              <a:t>Is </a:t>
            </a:r>
            <a:r>
              <a:rPr lang="fr-CA" dirty="0" err="1" smtClean="0"/>
              <a:t>it</a:t>
            </a:r>
            <a:r>
              <a:rPr lang="fr-CA" dirty="0" smtClean="0"/>
              <a:t> </a:t>
            </a:r>
            <a:r>
              <a:rPr lang="fr-CA" dirty="0" err="1" smtClean="0"/>
              <a:t>just</a:t>
            </a:r>
            <a:r>
              <a:rPr lang="fr-CA" dirty="0" smtClean="0"/>
              <a:t> a </a:t>
            </a:r>
            <a:r>
              <a:rPr lang="fr-CA" dirty="0" err="1" smtClean="0"/>
              <a:t>list</a:t>
            </a:r>
            <a:r>
              <a:rPr lang="fr-CA" dirty="0" smtClean="0"/>
              <a:t> of dates and </a:t>
            </a:r>
            <a:r>
              <a:rPr lang="fr-CA" dirty="0" err="1" smtClean="0"/>
              <a:t>facts</a:t>
            </a:r>
            <a:r>
              <a:rPr lang="fr-CA" dirty="0" smtClean="0"/>
              <a:t>? </a:t>
            </a:r>
          </a:p>
          <a:p>
            <a:pPr marL="365760" lvl="1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What</a:t>
            </a:r>
            <a:r>
              <a:rPr lang="fr-CA" dirty="0" smtClean="0"/>
              <a:t> </a:t>
            </a:r>
            <a:r>
              <a:rPr lang="fr-CA" dirty="0" err="1" smtClean="0"/>
              <a:t>is</a:t>
            </a:r>
            <a:r>
              <a:rPr lang="fr-CA" dirty="0" smtClean="0"/>
              <a:t> </a:t>
            </a:r>
            <a:r>
              <a:rPr lang="fr-CA" dirty="0" err="1" smtClean="0"/>
              <a:t>History</a:t>
            </a:r>
            <a:r>
              <a:rPr lang="fr-CA" dirty="0" smtClean="0"/>
              <a:t>?</a:t>
            </a:r>
            <a:endParaRPr lang="fr-CA" dirty="0"/>
          </a:p>
        </p:txBody>
      </p:sp>
      <p:pic>
        <p:nvPicPr>
          <p:cNvPr id="1026" name="Picture 2" descr="K:\desktop\Exhibits\Deo et Patriae\Programming\Handout Materials\Group A\WWIPropagandaPost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216">
            <a:off x="5750854" y="2255877"/>
            <a:ext cx="2747415" cy="363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49091" y="2514600"/>
            <a:ext cx="5342109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Font typeface="Wingdings 2"/>
              <a:buNone/>
            </a:pPr>
            <a:endParaRPr lang="fr-CA" dirty="0" smtClean="0"/>
          </a:p>
          <a:p>
            <a:r>
              <a:rPr lang="fr-CA" dirty="0" smtClean="0"/>
              <a:t>More crucial aspects </a:t>
            </a:r>
            <a:r>
              <a:rPr lang="fr-CA" dirty="0" err="1" smtClean="0"/>
              <a:t>include</a:t>
            </a:r>
            <a:r>
              <a:rPr lang="fr-CA" dirty="0" smtClean="0"/>
              <a:t>:</a:t>
            </a:r>
          </a:p>
          <a:p>
            <a:pPr lvl="1"/>
            <a:r>
              <a:rPr lang="fr-CA" dirty="0" err="1" smtClean="0"/>
              <a:t>Ideas</a:t>
            </a:r>
            <a:r>
              <a:rPr lang="fr-CA" dirty="0" smtClean="0"/>
              <a:t> and </a:t>
            </a:r>
            <a:r>
              <a:rPr lang="fr-CA" dirty="0" err="1" smtClean="0"/>
              <a:t>beliefs</a:t>
            </a:r>
            <a:r>
              <a:rPr lang="fr-CA" dirty="0" smtClean="0"/>
              <a:t> </a:t>
            </a:r>
            <a:r>
              <a:rPr lang="fr-CA" dirty="0" err="1" smtClean="0"/>
              <a:t>held</a:t>
            </a:r>
            <a:r>
              <a:rPr lang="fr-CA" dirty="0" smtClean="0"/>
              <a:t> in the </a:t>
            </a:r>
            <a:r>
              <a:rPr lang="fr-CA" dirty="0" err="1" smtClean="0"/>
              <a:t>past</a:t>
            </a:r>
            <a:endParaRPr lang="fr-CA" dirty="0" smtClean="0"/>
          </a:p>
          <a:p>
            <a:pPr lvl="1"/>
            <a:r>
              <a:rPr lang="fr-CA" dirty="0" smtClean="0"/>
              <a:t>The </a:t>
            </a:r>
            <a:r>
              <a:rPr lang="fr-CA" dirty="0" err="1" smtClean="0"/>
              <a:t>interpretation</a:t>
            </a:r>
            <a:r>
              <a:rPr lang="fr-CA" dirty="0" smtClean="0"/>
              <a:t> of </a:t>
            </a:r>
            <a:r>
              <a:rPr lang="fr-CA" dirty="0" err="1" smtClean="0"/>
              <a:t>past</a:t>
            </a:r>
            <a:r>
              <a:rPr lang="fr-CA" dirty="0" smtClean="0"/>
              <a:t> </a:t>
            </a:r>
            <a:r>
              <a:rPr lang="fr-CA" dirty="0" err="1" smtClean="0"/>
              <a:t>events</a:t>
            </a:r>
            <a:endParaRPr lang="fr-CA" dirty="0" smtClean="0"/>
          </a:p>
          <a:p>
            <a:pPr lvl="1"/>
            <a:r>
              <a:rPr lang="fr-CA" dirty="0" err="1" smtClean="0"/>
              <a:t>Looking</a:t>
            </a:r>
            <a:r>
              <a:rPr lang="fr-CA" dirty="0" smtClean="0"/>
              <a:t> at </a:t>
            </a:r>
            <a:r>
              <a:rPr lang="fr-CA" dirty="0" err="1" smtClean="0"/>
              <a:t>different</a:t>
            </a:r>
            <a:r>
              <a:rPr lang="fr-CA" dirty="0" smtClean="0"/>
              <a:t> perspectives and </a:t>
            </a:r>
            <a:r>
              <a:rPr lang="fr-CA" dirty="0" err="1" smtClean="0"/>
              <a:t>understandings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02224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524000"/>
            <a:ext cx="4343399" cy="495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History situates events in context</a:t>
            </a:r>
          </a:p>
          <a:p>
            <a:r>
              <a:rPr lang="en-US" dirty="0" smtClean="0"/>
              <a:t>History helps us understand human nature</a:t>
            </a:r>
          </a:p>
          <a:p>
            <a:r>
              <a:rPr lang="en-US" dirty="0" smtClean="0"/>
              <a:t>History helps us understand who we are today – what aspects of who we are is universal, and what aspects are temporally-specific?</a:t>
            </a:r>
          </a:p>
          <a:p>
            <a:r>
              <a:rPr lang="en-US" dirty="0" smtClean="0"/>
              <a:t>History helps us explain how people interact and relate to each other across time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history matter?</a:t>
            </a:r>
            <a:endParaRPr lang="en-US" dirty="0"/>
          </a:p>
        </p:txBody>
      </p:sp>
      <p:pic>
        <p:nvPicPr>
          <p:cNvPr id="1026" name="Picture 2" descr="http://slightlywarped.com/wp-content/uploads/2015/05/640LfMR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446" y="1447800"/>
            <a:ext cx="3134053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martell.com/cognac-martell/img/history/history-bg-theme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3939300"/>
            <a:ext cx="3771900" cy="198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71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history matter?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69" y="3367601"/>
            <a:ext cx="4267642" cy="267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1.canada.com/wp-content/uploads/2014/09/overthetop-930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766" y="3352800"/>
            <a:ext cx="4158585" cy="268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0494" y="1524000"/>
            <a:ext cx="847064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History explains WHY things are the way they </a:t>
            </a:r>
            <a:r>
              <a:rPr lang="en-US" sz="2800" dirty="0" smtClean="0"/>
              <a:t>are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History informs present-day </a:t>
            </a:r>
            <a:r>
              <a:rPr lang="en-US" sz="2800" dirty="0" smtClean="0"/>
              <a:t>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It is NOT about learning from past mistakes!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18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/>
              <a:t>Why</a:t>
            </a:r>
            <a:r>
              <a:rPr lang="fr-CA" dirty="0" smtClean="0"/>
              <a:t> </a:t>
            </a:r>
            <a:r>
              <a:rPr lang="fr-CA" dirty="0" err="1" smtClean="0"/>
              <a:t>is</a:t>
            </a:r>
            <a:r>
              <a:rPr lang="fr-CA" dirty="0" smtClean="0"/>
              <a:t> the First World </a:t>
            </a:r>
            <a:r>
              <a:rPr lang="fr-CA" dirty="0" err="1" smtClean="0"/>
              <a:t>War</a:t>
            </a:r>
            <a:r>
              <a:rPr lang="fr-CA" dirty="0" smtClean="0"/>
              <a:t> </a:t>
            </a:r>
            <a:r>
              <a:rPr lang="fr-CA" dirty="0" err="1" smtClean="0"/>
              <a:t>also</a:t>
            </a:r>
            <a:r>
              <a:rPr lang="fr-CA" dirty="0" smtClean="0"/>
              <a:t> </a:t>
            </a:r>
            <a:r>
              <a:rPr lang="fr-CA" dirty="0" err="1" smtClean="0"/>
              <a:t>referred</a:t>
            </a:r>
            <a:r>
              <a:rPr lang="fr-CA" dirty="0" smtClean="0"/>
              <a:t> to as « The </a:t>
            </a:r>
            <a:r>
              <a:rPr lang="fr-CA" dirty="0" err="1" smtClean="0"/>
              <a:t>War</a:t>
            </a:r>
            <a:r>
              <a:rPr lang="fr-CA" dirty="0" smtClean="0"/>
              <a:t> » and « The Great </a:t>
            </a:r>
            <a:r>
              <a:rPr lang="fr-CA" dirty="0" err="1" smtClean="0"/>
              <a:t>War</a:t>
            </a:r>
            <a:r>
              <a:rPr lang="fr-CA" dirty="0" smtClean="0"/>
              <a:t> »?</a:t>
            </a:r>
          </a:p>
          <a:p>
            <a:endParaRPr lang="fr-CA" dirty="0" smtClean="0"/>
          </a:p>
          <a:p>
            <a:r>
              <a:rPr lang="fr-CA" dirty="0" err="1" smtClean="0"/>
              <a:t>Why</a:t>
            </a:r>
            <a:r>
              <a:rPr lang="fr-CA" dirty="0" smtClean="0"/>
              <a:t> </a:t>
            </a:r>
            <a:r>
              <a:rPr lang="fr-CA" dirty="0" err="1" smtClean="0"/>
              <a:t>does</a:t>
            </a:r>
            <a:r>
              <a:rPr lang="fr-CA" dirty="0" smtClean="0"/>
              <a:t> </a:t>
            </a:r>
            <a:r>
              <a:rPr lang="fr-CA" dirty="0" err="1" smtClean="0"/>
              <a:t>studying</a:t>
            </a:r>
            <a:r>
              <a:rPr lang="fr-CA" dirty="0" smtClean="0"/>
              <a:t> </a:t>
            </a:r>
            <a:r>
              <a:rPr lang="fr-CA" dirty="0" err="1" smtClean="0"/>
              <a:t>it</a:t>
            </a:r>
            <a:r>
              <a:rPr lang="fr-CA" dirty="0" smtClean="0"/>
              <a:t> </a:t>
            </a:r>
            <a:r>
              <a:rPr lang="fr-CA" dirty="0" err="1" smtClean="0"/>
              <a:t>matter</a:t>
            </a:r>
            <a:r>
              <a:rPr lang="fr-CA" dirty="0" smtClean="0"/>
              <a:t>?</a:t>
            </a:r>
          </a:p>
          <a:p>
            <a:endParaRPr lang="fr-CA" dirty="0" smtClean="0"/>
          </a:p>
          <a:p>
            <a:r>
              <a:rPr lang="fr-CA" dirty="0" smtClean="0"/>
              <a:t>How has The </a:t>
            </a:r>
            <a:r>
              <a:rPr lang="fr-CA" dirty="0" err="1" smtClean="0"/>
              <a:t>war</a:t>
            </a:r>
            <a:r>
              <a:rPr lang="fr-CA" dirty="0" smtClean="0"/>
              <a:t> </a:t>
            </a:r>
            <a:r>
              <a:rPr lang="fr-CA" dirty="0" err="1" smtClean="0"/>
              <a:t>affected</a:t>
            </a:r>
            <a:r>
              <a:rPr lang="fr-CA" dirty="0" smtClean="0"/>
              <a:t> </a:t>
            </a:r>
            <a:r>
              <a:rPr lang="fr-CA" dirty="0" err="1" smtClean="0"/>
              <a:t>your</a:t>
            </a:r>
            <a:r>
              <a:rPr lang="fr-CA" dirty="0" smtClean="0"/>
              <a:t> life?</a:t>
            </a:r>
          </a:p>
          <a:p>
            <a:pPr lvl="1"/>
            <a:r>
              <a:rPr lang="fr-CA" dirty="0" err="1" smtClean="0"/>
              <a:t>We</a:t>
            </a:r>
            <a:r>
              <a:rPr lang="fr-CA" dirty="0" smtClean="0"/>
              <a:t> </a:t>
            </a:r>
            <a:r>
              <a:rPr lang="fr-CA" dirty="0" err="1" smtClean="0"/>
              <a:t>will</a:t>
            </a:r>
            <a:r>
              <a:rPr lang="fr-CA" dirty="0" smtClean="0"/>
              <a:t> look at </a:t>
            </a:r>
            <a:r>
              <a:rPr lang="fr-CA" dirty="0" err="1" smtClean="0"/>
              <a:t>this</a:t>
            </a:r>
            <a:r>
              <a:rPr lang="fr-CA" dirty="0" smtClean="0"/>
              <a:t> in </a:t>
            </a:r>
            <a:r>
              <a:rPr lang="fr-CA" dirty="0" err="1" smtClean="0"/>
              <a:t>our</a:t>
            </a:r>
            <a:r>
              <a:rPr lang="fr-CA" dirty="0" smtClean="0"/>
              <a:t> </a:t>
            </a:r>
            <a:r>
              <a:rPr lang="fr-CA" dirty="0" err="1" smtClean="0"/>
              <a:t>activity</a:t>
            </a:r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The First World </a:t>
            </a:r>
            <a:r>
              <a:rPr lang="fr-CA" dirty="0" err="1" smtClean="0"/>
              <a:t>War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62558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55626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groups, we are going to look at the ways The Great War changed us – here in Saskatchewan, in Canada, and the world. </a:t>
            </a:r>
          </a:p>
          <a:p>
            <a:r>
              <a:rPr lang="en-US" sz="2400" dirty="0" smtClean="0"/>
              <a:t>We will make a newspaper about how The War, and history, affect us today.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691" y="205149"/>
            <a:ext cx="8229600" cy="838200"/>
          </a:xfrm>
        </p:spPr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pic>
        <p:nvPicPr>
          <p:cNvPr id="3078" name="Picture 6" descr="https://upload.wikimedia.org/wikipedia/commons/c/c7/%27Breaches_of_the_Rationing_Order%27_po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59" y="3747940"/>
            <a:ext cx="5162550" cy="282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vancouverpolicemuseum.ca/wp-content/uploads/3g12666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509" y="3733800"/>
            <a:ext cx="235078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artimecanada.ca/sites/default/files/styles/large/public/field/image/Mennonit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6550"/>
            <a:ext cx="3076575" cy="355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6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648200" cy="4572000"/>
          </a:xfrm>
        </p:spPr>
        <p:txBody>
          <a:bodyPr/>
          <a:lstStyle/>
          <a:p>
            <a:r>
              <a:rPr lang="en-US" dirty="0" smtClean="0"/>
              <a:t>Using a newspaper article, propaganda posters,</a:t>
            </a:r>
            <a:r>
              <a:rPr lang="en-US" dirty="0"/>
              <a:t> </a:t>
            </a:r>
            <a:r>
              <a:rPr lang="en-US" dirty="0" smtClean="0"/>
              <a:t>and a poem, you will discover how opinions about war changed from the start to the end of The War.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A – Attitudes Towards War</a:t>
            </a:r>
            <a:endParaRPr lang="en-US" dirty="0"/>
          </a:p>
        </p:txBody>
      </p:sp>
      <p:pic>
        <p:nvPicPr>
          <p:cNvPr id="4" name="Picture 2" descr="http://i1.walesonline.co.uk/news/local-news/article6067307.ece/ALTERNATES/s615/WW1-volunte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94449"/>
            <a:ext cx="3914864" cy="260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roberthorvat30.files.wordpress.com/2014/08/students-off-to-enlist1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4146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65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documents and photos, you will assess which inventions were positive, which were negative, and how our opinions about them have changed.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Group B: Scientific/Weapons Development</a:t>
            </a:r>
            <a:endParaRPr lang="en-US" sz="3600" dirty="0"/>
          </a:p>
        </p:txBody>
      </p:sp>
      <p:pic>
        <p:nvPicPr>
          <p:cNvPr id="5122" name="Picture 2" descr="http://static.independent.co.uk/s3fs-public/thumbnails/image/2014/04/27/20/16-Gas-Attack-Get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68595"/>
            <a:ext cx="4807134" cy="36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adamepickwickartblog.com/wp-content/uploads/2013/12/war8-1024x8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600"/>
            <a:ext cx="3805090" cy="304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74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1400" y="1524000"/>
            <a:ext cx="5105400" cy="4572000"/>
          </a:xfrm>
        </p:spPr>
        <p:txBody>
          <a:bodyPr/>
          <a:lstStyle/>
          <a:p>
            <a:r>
              <a:rPr lang="en-US" dirty="0" smtClean="0"/>
              <a:t>Using a propaganda poster, a newspaper article, and new information, you will write about how The War changed women’s rights.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Group C – Women’s Suffrage and Changing Roles</a:t>
            </a:r>
            <a:endParaRPr lang="en-US" sz="3200" dirty="0"/>
          </a:p>
        </p:txBody>
      </p:sp>
      <p:pic>
        <p:nvPicPr>
          <p:cNvPr id="6146" name="Picture 2" descr="http://womensrightsincanada.weebly.com/uploads/2/5/8/6/25869378/1427081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17899"/>
            <a:ext cx="4687174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:\desktop\Exhibits\Deo et Patriae\Programming\Screen Shot 2015-09-11 at 8.37.18 P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37628"/>
            <a:ext cx="3200400" cy="491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48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anada + WWI">
      <a:dk1>
        <a:sysClr val="windowText" lastClr="000000"/>
      </a:dk1>
      <a:lt1>
        <a:srgbClr val="FFF5D5"/>
      </a:lt1>
      <a:dk2>
        <a:srgbClr val="000000"/>
      </a:dk2>
      <a:lt2>
        <a:srgbClr val="421600"/>
      </a:lt2>
      <a:accent1>
        <a:srgbClr val="C000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FFFFFF"/>
      </a:accent5>
      <a:accent6>
        <a:srgbClr val="FFFFFF"/>
      </a:accent6>
      <a:hlink>
        <a:srgbClr val="408080"/>
      </a:hlink>
      <a:folHlink>
        <a:srgbClr val="5EAEAE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581</TotalTime>
  <Words>362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Paper</vt:lpstr>
      <vt:lpstr>Why History Matters</vt:lpstr>
      <vt:lpstr>What is History?</vt:lpstr>
      <vt:lpstr>Why does history matter?</vt:lpstr>
      <vt:lpstr>Why does history matter?</vt:lpstr>
      <vt:lpstr>The First World War</vt:lpstr>
      <vt:lpstr>Activity</vt:lpstr>
      <vt:lpstr>Group A – Attitudes Towards War</vt:lpstr>
      <vt:lpstr>Group B: Scientific/Weapons Development</vt:lpstr>
      <vt:lpstr>Group C – Women’s Suffrage and Changing Roles</vt:lpstr>
      <vt:lpstr>Group D: Attitudes Towards Aboriginal   People and Immigrants</vt:lpstr>
      <vt:lpstr>Group E: Vimy Ridge and Memorials</vt:lpstr>
    </vt:vector>
  </TitlesOfParts>
  <Company>University of Saskatchewan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Thinking Back, Looking Forward: The Dorky Title Story</dc:title>
  <dc:creator>U of S, Diefenbaker Canada Centre</dc:creator>
  <cp:lastModifiedBy>U of S, Diefenbaker Canada Centre</cp:lastModifiedBy>
  <cp:revision>28</cp:revision>
  <dcterms:created xsi:type="dcterms:W3CDTF">2016-04-21T19:15:12Z</dcterms:created>
  <dcterms:modified xsi:type="dcterms:W3CDTF">2017-05-09T23:11:48Z</dcterms:modified>
</cp:coreProperties>
</file>